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432" y="2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Índice da apresentação. Ajuste os itens e a numeração conforme a estrutura do seu conteúdo.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"/>
          <p:cNvSpPr/>
          <p:nvPr/>
        </p:nvSpPr>
        <p:spPr>
          <a:xfrm>
            <a:off x="9715500" y="5572125"/>
            <a:ext cx="7505700" cy="9525"/>
          </a:xfrm>
          <a:prstGeom prst="rect">
            <a:avLst/>
          </a:prstGeom>
          <a:solidFill>
            <a:srgbClr val="E4DECF"/>
          </a:solidFill>
          <a:ln/>
        </p:spPr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  <p:sp>
        <p:nvSpPr>
          <p:cNvPr id="21" name="Google Shape;105;g385b74503bc_1_1"/>
          <p:cNvSpPr txBox="1"/>
          <p:nvPr/>
        </p:nvSpPr>
        <p:spPr>
          <a:xfrm>
            <a:off x="806450" y="3626654"/>
            <a:ext cx="1626235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543F"/>
                </a:solidFill>
                <a:latin typeface="Times" panose="02020603050405020304" pitchFamily="18" charset="0"/>
                <a:ea typeface="Archivo" pitchFamily="34" charset="-122"/>
                <a:cs typeface="Times" panose="02020603050405020304" pitchFamily="18" charset="0"/>
                <a:sym typeface="Times"/>
              </a:rPr>
              <a:t>OBJETIVO (TEXTO EM CAIXA ALTA, LETRA TIMES, TAMANHO 26, ALINHADO À ESQUERDA)</a:t>
            </a:r>
            <a:endParaRPr sz="2600" b="1" dirty="0">
              <a:solidFill>
                <a:srgbClr val="E8543F"/>
              </a:solidFill>
              <a:latin typeface="Times" panose="02020603050405020304" pitchFamily="18" charset="0"/>
              <a:ea typeface="Archivo" pitchFamily="34" charset="-122"/>
              <a:cs typeface="Times" panose="02020603050405020304" pitchFamily="18" charset="0"/>
            </a:endParaRPr>
          </a:p>
        </p:txBody>
      </p:sp>
      <p:sp>
        <p:nvSpPr>
          <p:cNvPr id="22" name="Google Shape;106;g385b74503bc_1_1"/>
          <p:cNvSpPr txBox="1"/>
          <p:nvPr/>
        </p:nvSpPr>
        <p:spPr>
          <a:xfrm>
            <a:off x="749300" y="5049726"/>
            <a:ext cx="16852900" cy="168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indent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E8543F"/>
                </a:solidFill>
                <a:latin typeface="Times" panose="02020603050405020304" pitchFamily="18" charset="0"/>
                <a:ea typeface="Archivo" pitchFamily="34" charset="-122"/>
                <a:cs typeface="Times" panose="02020603050405020304" pitchFamily="18" charset="0"/>
              </a:defRPr>
            </a:lvl1pPr>
          </a:lstStyle>
          <a:p>
            <a:r>
              <a:rPr lang="en-US" dirty="0">
                <a:sym typeface="Times"/>
              </a:rPr>
              <a:t>CATEGORIA</a:t>
            </a:r>
            <a:r>
              <a:rPr lang="en-US" dirty="0">
                <a:sym typeface="Times"/>
              </a:rPr>
              <a:t> D0 TRABALHO (</a:t>
            </a:r>
            <a:r>
              <a:rPr lang="pt-BR" dirty="0"/>
              <a:t>Relatos </a:t>
            </a:r>
            <a:r>
              <a:rPr lang="pt-BR" dirty="0"/>
              <a:t>de Experiência e Estudos Originais Qualitativos ou Quantitativos</a:t>
            </a:r>
            <a:r>
              <a:rPr lang="en-US" dirty="0">
                <a:sym typeface="Times"/>
              </a:rPr>
              <a:t> </a:t>
            </a:r>
            <a:r>
              <a:rPr lang="pt-BR" dirty="0">
                <a:sym typeface="Times"/>
              </a:rPr>
              <a:t>- TEXTO </a:t>
            </a:r>
            <a:r>
              <a:rPr lang="pt-BR" dirty="0">
                <a:sym typeface="Times"/>
              </a:rPr>
              <a:t>EM CAIXA ALTA, LETRA TIMES, TAMANHO 26, ALINHADO À ESQUERDA)</a:t>
            </a:r>
            <a:endParaRPr lang="pt-BR" dirty="0"/>
          </a:p>
          <a:p>
            <a:endParaRPr dirty="0"/>
          </a:p>
        </p:txBody>
      </p:sp>
      <p:sp>
        <p:nvSpPr>
          <p:cNvPr id="23" name="Google Shape;107;g385b74503bc_1_1"/>
          <p:cNvSpPr txBox="1"/>
          <p:nvPr/>
        </p:nvSpPr>
        <p:spPr>
          <a:xfrm>
            <a:off x="609600" y="1839438"/>
            <a:ext cx="16764000" cy="12926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>
            <a:lvl1pPr indent="0">
              <a:buNone/>
              <a:defRPr sz="4200" b="1">
                <a:solidFill>
                  <a:srgbClr val="0C8A80"/>
                </a:solidFill>
                <a:latin typeface="Archivo" pitchFamily="34" charset="0"/>
                <a:ea typeface="Archivo" pitchFamily="34" charset="-122"/>
                <a:cs typeface="Archivo" pitchFamily="34" charset="-120"/>
              </a:defRPr>
            </a:lvl1pPr>
          </a:lstStyle>
          <a:p>
            <a:pPr algn="ctr"/>
            <a:r>
              <a:rPr lang="en-US" sz="2700" dirty="0" smtClean="0"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TITULO DO TRABALHO EM LETRAS MAIUSCULAS (LETRA TIMES, TAMANHO 27, CENTRALIZAZO)</a:t>
            </a:r>
            <a:endParaRPr sz="27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Google Shape;108;g385b74503bc_1_1"/>
          <p:cNvSpPr txBox="1"/>
          <p:nvPr/>
        </p:nvSpPr>
        <p:spPr>
          <a:xfrm>
            <a:off x="920174" y="3045125"/>
            <a:ext cx="16320075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Institucional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Faculdade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Ciências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Médicas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Minas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Gerais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Belo Horizonte, MG,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25" name="Google Shape;109;g385b74503bc_1_1"/>
          <p:cNvSpPr txBox="1"/>
          <p:nvPr/>
        </p:nvSpPr>
        <p:spPr>
          <a:xfrm>
            <a:off x="1111250" y="2445850"/>
            <a:ext cx="15652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imes"/>
                <a:ea typeface="Times"/>
                <a:cs typeface="Times"/>
                <a:sym typeface="Times"/>
              </a:rPr>
              <a:t>Autores</a:t>
            </a:r>
            <a:r>
              <a:rPr lang="en-US" sz="2000" b="1" dirty="0"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Letra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times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tamanho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 20,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centralizado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.</a:t>
            </a:r>
            <a:endParaRPr dirty="0"/>
          </a:p>
        </p:txBody>
      </p:sp>
      <p:sp>
        <p:nvSpPr>
          <p:cNvPr id="27" name="Google Shape;103;g385b74503bc_1_1"/>
          <p:cNvSpPr txBox="1"/>
          <p:nvPr/>
        </p:nvSpPr>
        <p:spPr>
          <a:xfrm>
            <a:off x="514350" y="4227441"/>
            <a:ext cx="17259300" cy="4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 (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23,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8" name="Google Shape;104;g385b74503bc_1_1"/>
          <p:cNvSpPr txBox="1"/>
          <p:nvPr/>
        </p:nvSpPr>
        <p:spPr>
          <a:xfrm>
            <a:off x="495300" y="6228510"/>
            <a:ext cx="17259300" cy="29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23,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2400" dirty="0"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3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14;g385b74503bc_1_1"/>
          <p:cNvSpPr txBox="1"/>
          <p:nvPr/>
        </p:nvSpPr>
        <p:spPr>
          <a:xfrm>
            <a:off x="14856000" y="8858850"/>
            <a:ext cx="3251700" cy="14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9" b="1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REFERÊNCIAS EM QRCODE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5;g385b74503bc_1_1"/>
          <p:cNvSpPr txBox="1"/>
          <p:nvPr/>
        </p:nvSpPr>
        <p:spPr>
          <a:xfrm>
            <a:off x="806450" y="2998004"/>
            <a:ext cx="1626235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543F"/>
                </a:solidFill>
                <a:latin typeface="Times" panose="02020603050405020304" pitchFamily="18" charset="0"/>
                <a:ea typeface="Archivo" pitchFamily="34" charset="-122"/>
                <a:cs typeface="Times" panose="02020603050405020304" pitchFamily="18" charset="0"/>
                <a:sym typeface="Times"/>
              </a:rPr>
              <a:t>OBJETIVO (TEXTO EM CAIXA ALTA, LETRA TIMES, TAMANHO 26, ALINHADO À ESQUERDA)</a:t>
            </a:r>
            <a:endParaRPr sz="2600" b="1" dirty="0">
              <a:solidFill>
                <a:srgbClr val="E8543F"/>
              </a:solidFill>
              <a:latin typeface="Times" panose="02020603050405020304" pitchFamily="18" charset="0"/>
              <a:ea typeface="Archivo" pitchFamily="34" charset="-122"/>
              <a:cs typeface="Times" panose="02020603050405020304" pitchFamily="18" charset="0"/>
            </a:endParaRPr>
          </a:p>
        </p:txBody>
      </p:sp>
      <p:sp>
        <p:nvSpPr>
          <p:cNvPr id="14" name="Google Shape;106;g385b74503bc_1_1"/>
          <p:cNvSpPr txBox="1"/>
          <p:nvPr/>
        </p:nvSpPr>
        <p:spPr>
          <a:xfrm>
            <a:off x="749300" y="4497276"/>
            <a:ext cx="16852900" cy="168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indent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E8543F"/>
                </a:solidFill>
                <a:latin typeface="Times" panose="02020603050405020304" pitchFamily="18" charset="0"/>
                <a:ea typeface="Archivo" pitchFamily="34" charset="-122"/>
                <a:cs typeface="Times" panose="02020603050405020304" pitchFamily="18" charset="0"/>
              </a:defRPr>
            </a:lvl1pPr>
          </a:lstStyle>
          <a:p>
            <a:r>
              <a:rPr lang="en-US" dirty="0">
                <a:sym typeface="Times"/>
              </a:rPr>
              <a:t>CATEGORIA</a:t>
            </a:r>
            <a:r>
              <a:rPr lang="en-US" dirty="0">
                <a:sym typeface="Times"/>
              </a:rPr>
              <a:t> D0 TRABALHO (</a:t>
            </a:r>
            <a:r>
              <a:rPr lang="pt-BR" dirty="0"/>
              <a:t>Relatos </a:t>
            </a:r>
            <a:r>
              <a:rPr lang="pt-BR" dirty="0"/>
              <a:t>de Experiência e Estudos Originais Qualitativos ou Quantitativos</a:t>
            </a:r>
            <a:r>
              <a:rPr lang="en-US" dirty="0">
                <a:sym typeface="Times"/>
              </a:rPr>
              <a:t> </a:t>
            </a:r>
            <a:r>
              <a:rPr lang="pt-BR" dirty="0">
                <a:sym typeface="Times"/>
              </a:rPr>
              <a:t>- TEXTO </a:t>
            </a:r>
            <a:r>
              <a:rPr lang="pt-BR" dirty="0">
                <a:sym typeface="Times"/>
              </a:rPr>
              <a:t>EM CAIXA ALTA, LETRA TIMES, TAMANHO 26, ALINHADO À ESQUERDA)</a:t>
            </a:r>
            <a:endParaRPr lang="pt-BR" dirty="0"/>
          </a:p>
          <a:p>
            <a:endParaRPr dirty="0"/>
          </a:p>
        </p:txBody>
      </p:sp>
      <p:sp>
        <p:nvSpPr>
          <p:cNvPr id="15" name="Google Shape;107;g385b74503bc_1_1"/>
          <p:cNvSpPr txBox="1"/>
          <p:nvPr/>
        </p:nvSpPr>
        <p:spPr>
          <a:xfrm>
            <a:off x="609600" y="1153638"/>
            <a:ext cx="16764000" cy="12926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>
            <a:lvl1pPr indent="0">
              <a:buNone/>
              <a:defRPr sz="4200" b="1">
                <a:solidFill>
                  <a:srgbClr val="0C8A80"/>
                </a:solidFill>
                <a:latin typeface="Archivo" pitchFamily="34" charset="0"/>
                <a:ea typeface="Archivo" pitchFamily="34" charset="-122"/>
                <a:cs typeface="Archivo" pitchFamily="34" charset="-120"/>
              </a:defRPr>
            </a:lvl1pPr>
          </a:lstStyle>
          <a:p>
            <a:pPr algn="ctr"/>
            <a:r>
              <a:rPr lang="en-US" sz="2700" dirty="0" smtClean="0"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TITULO DO TRABALHO EM LETRAS MAIUSCULAS (LETRA TIMES, TAMANHO 27, CENTRALIZAZO)</a:t>
            </a:r>
            <a:endParaRPr sz="27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Google Shape;108;g385b74503bc_1_1"/>
          <p:cNvSpPr txBox="1"/>
          <p:nvPr/>
        </p:nvSpPr>
        <p:spPr>
          <a:xfrm>
            <a:off x="920174" y="2283125"/>
            <a:ext cx="16320075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Institucional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Faculdade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Ciências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Médicas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Minas </a:t>
            </a:r>
            <a:r>
              <a:rPr lang="en-US" sz="1500" dirty="0" err="1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Gerais</a:t>
            </a:r>
            <a:r>
              <a:rPr lang="en-US" sz="1500" dirty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Belo Horizonte, MG,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15, </a:t>
            </a:r>
            <a:r>
              <a:rPr lang="en-US" sz="1500" dirty="0" err="1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1500" dirty="0" smtClean="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7" name="Google Shape;109;g385b74503bc_1_1"/>
          <p:cNvSpPr txBox="1"/>
          <p:nvPr/>
        </p:nvSpPr>
        <p:spPr>
          <a:xfrm>
            <a:off x="1111250" y="1626700"/>
            <a:ext cx="15652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imes"/>
                <a:ea typeface="Times"/>
                <a:cs typeface="Times"/>
                <a:sym typeface="Times"/>
              </a:rPr>
              <a:t>Autores</a:t>
            </a:r>
            <a:r>
              <a:rPr lang="en-US" sz="2000" b="1" dirty="0"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Letra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times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tamanho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 20, </a:t>
            </a:r>
            <a:r>
              <a:rPr lang="en-US" sz="2000" b="1" dirty="0" err="1" smtClean="0">
                <a:latin typeface="Times"/>
                <a:ea typeface="Times"/>
                <a:cs typeface="Times"/>
                <a:sym typeface="Times"/>
              </a:rPr>
              <a:t>centralizado</a:t>
            </a:r>
            <a:r>
              <a:rPr lang="en-US" sz="2000" b="1" dirty="0" smtClean="0">
                <a:latin typeface="Times"/>
                <a:ea typeface="Times"/>
                <a:cs typeface="Times"/>
                <a:sym typeface="Times"/>
              </a:rPr>
              <a:t>.</a:t>
            </a:r>
            <a:endParaRPr dirty="0"/>
          </a:p>
        </p:txBody>
      </p:sp>
      <p:sp>
        <p:nvSpPr>
          <p:cNvPr id="19" name="Google Shape;103;g385b74503bc_1_1"/>
          <p:cNvSpPr txBox="1"/>
          <p:nvPr/>
        </p:nvSpPr>
        <p:spPr>
          <a:xfrm>
            <a:off x="514350" y="3598791"/>
            <a:ext cx="17259300" cy="4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 (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23,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0" name="Google Shape;104;g385b74503bc_1_1"/>
          <p:cNvSpPr txBox="1"/>
          <p:nvPr/>
        </p:nvSpPr>
        <p:spPr>
          <a:xfrm>
            <a:off x="495300" y="5714160"/>
            <a:ext cx="17259300" cy="29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23,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2400" dirty="0"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3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14;g385b74503bc_1_1"/>
          <p:cNvSpPr txBox="1"/>
          <p:nvPr/>
        </p:nvSpPr>
        <p:spPr>
          <a:xfrm>
            <a:off x="14856000" y="8382600"/>
            <a:ext cx="3251700" cy="14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9" b="1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REFERÊNCIAS EM QRCODE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1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3;g385b74503bc_1_1"/>
          <p:cNvSpPr txBox="1"/>
          <p:nvPr/>
        </p:nvSpPr>
        <p:spPr>
          <a:xfrm>
            <a:off x="495300" y="3198713"/>
            <a:ext cx="17259300" cy="99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 (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23, </a:t>
            </a:r>
            <a:r>
              <a:rPr lang="en-US" sz="229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2" name="Google Shape;104;g385b74503bc_1_1"/>
          <p:cNvSpPr txBox="1"/>
          <p:nvPr/>
        </p:nvSpPr>
        <p:spPr>
          <a:xfrm>
            <a:off x="495300" y="4876200"/>
            <a:ext cx="17259300" cy="29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299" dirty="0" smtClean="0"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times,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 23, </a:t>
            </a:r>
            <a:r>
              <a:rPr lang="en-US" sz="2299" dirty="0" err="1"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2299" dirty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2400" dirty="0"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3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05;g385b74503bc_1_1"/>
          <p:cNvSpPr txBox="1"/>
          <p:nvPr/>
        </p:nvSpPr>
        <p:spPr>
          <a:xfrm>
            <a:off x="901700" y="2693204"/>
            <a:ext cx="1883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OBJETIVO</a:t>
            </a:r>
            <a:endParaRPr dirty="0"/>
          </a:p>
        </p:txBody>
      </p:sp>
      <p:sp>
        <p:nvSpPr>
          <p:cNvPr id="14" name="Google Shape;106;g385b74503bc_1_1"/>
          <p:cNvSpPr txBox="1"/>
          <p:nvPr/>
        </p:nvSpPr>
        <p:spPr>
          <a:xfrm>
            <a:off x="882075" y="4325826"/>
            <a:ext cx="4364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RELATO DE EXPERIÊNCIA</a:t>
            </a:r>
            <a:endParaRPr dirty="0"/>
          </a:p>
        </p:txBody>
      </p:sp>
      <p:sp>
        <p:nvSpPr>
          <p:cNvPr id="15" name="Google Shape;107;g385b74503bc_1_1"/>
          <p:cNvSpPr txBox="1"/>
          <p:nvPr/>
        </p:nvSpPr>
        <p:spPr>
          <a:xfrm>
            <a:off x="1843925" y="1153638"/>
            <a:ext cx="1507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latin typeface="Times"/>
                <a:ea typeface="Times"/>
                <a:cs typeface="Times"/>
                <a:sym typeface="Times"/>
              </a:rPr>
              <a:t>PROMOÇÃO DE SAÚDE BUCAL NO AMBIENTE DE TRABALHO: RELATO DE EXPERIÊNCIA</a:t>
            </a:r>
            <a:endParaRPr dirty="0"/>
          </a:p>
        </p:txBody>
      </p:sp>
      <p:sp>
        <p:nvSpPr>
          <p:cNvPr id="16" name="Google Shape;108;g385b74503bc_1_1"/>
          <p:cNvSpPr txBox="1"/>
          <p:nvPr/>
        </p:nvSpPr>
        <p:spPr>
          <a:xfrm>
            <a:off x="5284875" y="2514125"/>
            <a:ext cx="8401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 Institucional: Faculdade Ciências Médicas de Minas Gerais, Belo Horizonte, MG, Brasil.</a:t>
            </a:r>
            <a:endParaRPr/>
          </a:p>
        </p:txBody>
      </p:sp>
      <p:sp>
        <p:nvSpPr>
          <p:cNvPr id="17" name="Google Shape;109;g385b74503bc_1_1"/>
          <p:cNvSpPr txBox="1"/>
          <p:nvPr/>
        </p:nvSpPr>
        <p:spPr>
          <a:xfrm>
            <a:off x="1960950" y="1626700"/>
            <a:ext cx="1436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"/>
                <a:ea typeface="Times"/>
                <a:cs typeface="Times"/>
                <a:sym typeface="Times"/>
              </a:rPr>
              <a:t>Autores: Isabela Baú Magleau, Livia Xisto Mesquita de Oliveira, Lorenza Souza Lima Fernanda, Luana Bastos Pedercini, Luiza de Castro Dutra, Luiza Gabriela Machado, Maria Eduarda Gonçalves, Lays Renha Bugança</a:t>
            </a:r>
            <a:endParaRPr/>
          </a:p>
        </p:txBody>
      </p:sp>
      <p:sp>
        <p:nvSpPr>
          <p:cNvPr id="18" name="Google Shape;114;g385b74503bc_1_1"/>
          <p:cNvSpPr txBox="1"/>
          <p:nvPr/>
        </p:nvSpPr>
        <p:spPr>
          <a:xfrm>
            <a:off x="14856000" y="7372950"/>
            <a:ext cx="3251700" cy="14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9" b="1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REFERÊNCIAS EM QRCODE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24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692141B54B0E4BBE4239EA8D56288A" ma:contentTypeVersion="15" ma:contentTypeDescription="Crie um novo documento." ma:contentTypeScope="" ma:versionID="b2f437b6cc2a9c868d6d00f13b9ab79c">
  <xsd:schema xmlns:xsd="http://www.w3.org/2001/XMLSchema" xmlns:xs="http://www.w3.org/2001/XMLSchema" xmlns:p="http://schemas.microsoft.com/office/2006/metadata/properties" xmlns:ns2="0201db43-5ea6-4173-863b-6496c9be5c62" xmlns:ns3="0be1b765-f056-4237-8f4f-83d08f5fff48" targetNamespace="http://schemas.microsoft.com/office/2006/metadata/properties" ma:root="true" ma:fieldsID="28877c352906eec8bb7e9997428bec31" ns2:_="" ns3:_="">
    <xsd:import namespace="0201db43-5ea6-4173-863b-6496c9be5c62"/>
    <xsd:import namespace="0be1b765-f056-4237-8f4f-83d08f5fff4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1db43-5ea6-4173-863b-6496c9be5c6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e9b0dc-cf84-49db-b9ac-e746a966dc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1b765-f056-4237-8f4f-83d08f5fff4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8f01115-fe38-4a1c-a386-8a48d36f66a5}" ma:internalName="TaxCatchAll" ma:showField="CatchAllData" ma:web="0be1b765-f056-4237-8f4f-83d08f5ff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1db43-5ea6-4173-863b-6496c9be5c62">
      <Terms xmlns="http://schemas.microsoft.com/office/infopath/2007/PartnerControls"/>
    </lcf76f155ced4ddcb4097134ff3c332f>
    <TaxCatchAll xmlns="0be1b765-f056-4237-8f4f-83d08f5fff48" xsi:nil="true"/>
  </documentManagement>
</p:properties>
</file>

<file path=customXml/itemProps1.xml><?xml version="1.0" encoding="utf-8"?>
<ds:datastoreItem xmlns:ds="http://schemas.openxmlformats.org/officeDocument/2006/customXml" ds:itemID="{3AA89530-B29D-431F-A48B-9FEDBAFC502D}"/>
</file>

<file path=customXml/itemProps2.xml><?xml version="1.0" encoding="utf-8"?>
<ds:datastoreItem xmlns:ds="http://schemas.openxmlformats.org/officeDocument/2006/customXml" ds:itemID="{5EC6DD51-3CAE-444D-9011-CC79D4DBC428}"/>
</file>

<file path=customXml/itemProps3.xml><?xml version="1.0" encoding="utf-8"?>
<ds:datastoreItem xmlns:ds="http://schemas.openxmlformats.org/officeDocument/2006/customXml" ds:itemID="{28A8F5C6-23CF-4872-9E37-0AD48A68B04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360</Words>
  <Application>Microsoft Office PowerPoint</Application>
  <PresentationFormat>Personalizar</PresentationFormat>
  <Paragraphs>29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Office Theme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Tassila Salomon</cp:lastModifiedBy>
  <cp:revision>7</cp:revision>
  <dcterms:created xsi:type="dcterms:W3CDTF">2026-07-06T19:40:23Z</dcterms:created>
  <dcterms:modified xsi:type="dcterms:W3CDTF">2026-07-09T14:12:03Z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0x0101008E692141B54B0E4BBE4239EA8D56288A</vt:lpwstr>
  </property>
</Properties>
</file>