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6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de abertura. Substitua título, subtítulo e informações do evento. O logotipo institucional fica no painel creme à direita.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Frase de destaque. Use para depoimentos, citações de autoridade ou mensagens-chave.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de perguntas. Momento de interação com a audiência.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de agradecimento e contato. Fecha a apresentação retomando a identidade da capa.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Índice da apresentação. Ajuste os itens e a numeração conforme a estrutura do seu conteúdo.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Divisor de seção. Use entre blocos temáticos. Troque o número, o título e a linha de apoio.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de conteúdo corrido. Ideal para descrições, contexto e textos institucionais.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Comparação ou apresentação lado a lado. Bom para objetivos vs. público, antes vs. depois,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para enumerar eixos, etapas ou tópicos. Cada cartão é independente e editável.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para imagem de destaque. Substitua a área de imagem à esquerda por uma foto do evento.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Dados em destaque. Combine grandes números (KPIs) com um gráfico de barras simples e editável.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Linha do tempo horizontal. Use para etapas, fases ou a jornada do evento.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66800" y="3274516"/>
            <a:ext cx="10326559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b="1" kern="0" spc="429" dirty="0" smtClean="0">
                <a:solidFill>
                  <a:srgbClr val="FFFFFF">
                    <a:alpha val="90000"/>
                  </a:srgbClr>
                </a:solidFill>
                <a:latin typeface="Archivo" pitchFamily="2" charset="0"/>
                <a:ea typeface="Hanken Grotesk" pitchFamily="34" charset="-122"/>
                <a:cs typeface="Archivo" pitchFamily="2" charset="0"/>
              </a:rPr>
              <a:t>TAG (SE JULGAR NECESSÁRIO; DO CONTRÁRIO, EXCLUA A CAIXA) </a:t>
            </a:r>
            <a:endParaRPr lang="en-US" sz="1650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6799" y="3798390"/>
            <a:ext cx="12826621" cy="3865589"/>
          </a:xfrm>
          <a:prstGeom prst="rect">
            <a:avLst/>
          </a:prstGeom>
          <a:noFill/>
          <a:ln/>
          <a:effectLst>
            <a:outerShdw blurRad="228600" dist="19050" dir="5400000" algn="bl" rotWithShape="0">
              <a:srgbClr val="0A2826">
                <a:alpha val="18000"/>
              </a:srgbClr>
            </a:outerShdw>
          </a:effectLst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>
              <a:lnSpc>
                <a:spcPct val="98000"/>
              </a:lnSpc>
            </a:pPr>
            <a:r>
              <a:rPr lang="pt-BR" sz="8850" b="1" kern="0" spc="-177" dirty="0">
                <a:solidFill>
                  <a:srgbClr val="FFFFFF"/>
                </a:solidFill>
                <a:latin typeface="Archivo" pitchFamily="34" charset="0"/>
                <a:cs typeface="Archivo" pitchFamily="34" charset="-120"/>
              </a:rPr>
              <a:t>Insira aqui o título do slide.</a:t>
            </a:r>
          </a:p>
          <a:p>
            <a:pPr>
              <a:lnSpc>
                <a:spcPct val="98000"/>
              </a:lnSpc>
            </a:pPr>
            <a:r>
              <a:rPr lang="pt-BR" sz="8850" b="1" kern="0" spc="-177" dirty="0">
                <a:solidFill>
                  <a:srgbClr val="FFFFFF"/>
                </a:solidFill>
                <a:latin typeface="Archivo" pitchFamily="34" charset="0"/>
                <a:cs typeface="Archivo" pitchFamily="34" charset="-120"/>
              </a:rPr>
              <a:t>Ajuste o tamanho da caixa de texto conforme a necessidade.</a:t>
            </a:r>
            <a:endParaRPr lang="en-US" sz="8850" dirty="0"/>
          </a:p>
        </p:txBody>
      </p:sp>
      <p:sp>
        <p:nvSpPr>
          <p:cNvPr id="8" name="Text 5"/>
          <p:cNvSpPr/>
          <p:nvPr/>
        </p:nvSpPr>
        <p:spPr>
          <a:xfrm>
            <a:off x="1066799" y="7663980"/>
            <a:ext cx="11325367" cy="9447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pt-BR" sz="2550" dirty="0">
                <a:solidFill>
                  <a:srgbClr val="FFFFFF">
                    <a:alpha val="95000"/>
                  </a:srgbClr>
                </a:solidFill>
                <a:latin typeface="Archivo" pitchFamily="2" charset="0"/>
                <a:ea typeface="Hanken Grotesk" pitchFamily="34" charset="-122"/>
                <a:cs typeface="Archivo" pitchFamily="2" charset="0"/>
              </a:rPr>
              <a:t>Insira aqui um subtítulo ou uma breve contextualização.</a:t>
            </a:r>
          </a:p>
          <a:p>
            <a:pPr>
              <a:lnSpc>
                <a:spcPct val="140000"/>
              </a:lnSpc>
            </a:pPr>
            <a:r>
              <a:rPr lang="pt-BR" sz="2550" dirty="0">
                <a:solidFill>
                  <a:srgbClr val="FFFFFF">
                    <a:alpha val="95000"/>
                  </a:srgbClr>
                </a:solidFill>
                <a:latin typeface="Archivo" pitchFamily="2" charset="0"/>
                <a:ea typeface="Hanken Grotesk" pitchFamily="34" charset="-122"/>
                <a:cs typeface="Archivo" pitchFamily="2" charset="0"/>
              </a:rPr>
              <a:t>Redimensione a caixa de texto, se necessário, para acomodar o conteúdo.</a:t>
            </a:r>
            <a:endParaRPr lang="en-US" sz="2550" dirty="0">
              <a:latin typeface="Archivo" pitchFamily="2" charset="0"/>
              <a:cs typeface="Archivo" pitchFamily="2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349" y="9219251"/>
            <a:ext cx="3018502" cy="78168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4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1423221" y="2262994"/>
            <a:ext cx="2182758" cy="403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1500" b="1" dirty="0">
                <a:solidFill>
                  <a:schemeClr val="bg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“</a:t>
            </a:r>
            <a:endParaRPr lang="en-US" sz="315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714500" y="3825627"/>
            <a:ext cx="6733464" cy="414466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5400" b="1" kern="0" spc="-46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 saúde coletiva se constrói no encontro entre a ciência, o cuidado e a comunidade.</a:t>
            </a:r>
            <a:endParaRPr lang="en-US" sz="5400" dirty="0"/>
          </a:p>
        </p:txBody>
      </p:sp>
      <p:sp>
        <p:nvSpPr>
          <p:cNvPr id="4" name="Shape 2"/>
          <p:cNvSpPr/>
          <p:nvPr/>
        </p:nvSpPr>
        <p:spPr>
          <a:xfrm>
            <a:off x="1714500" y="8802746"/>
            <a:ext cx="6858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5" name="Text 3"/>
          <p:cNvSpPr/>
          <p:nvPr/>
        </p:nvSpPr>
        <p:spPr>
          <a:xfrm>
            <a:off x="2628900" y="8512233"/>
            <a:ext cx="3443005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100" b="1" dirty="0" err="1" smtClean="0">
                <a:solidFill>
                  <a:srgbClr val="FFFFFF"/>
                </a:solidFill>
                <a:latin typeface="Hanken Grotesk" pitchFamily="34" charset="0"/>
                <a:ea typeface="Hanken Grotesk" pitchFamily="34" charset="-122"/>
              </a:rPr>
              <a:t>Autor</a:t>
            </a:r>
            <a:r>
              <a:rPr lang="en-US" sz="2100" b="1" dirty="0" smtClean="0">
                <a:solidFill>
                  <a:srgbClr val="FFFFFF"/>
                </a:solidFill>
                <a:latin typeface="Hanken Grotesk" pitchFamily="34" charset="0"/>
                <a:ea typeface="Hanken Grotesk" pitchFamily="34" charset="-122"/>
              </a:rPr>
              <a:t> da </a:t>
            </a:r>
            <a:r>
              <a:rPr lang="en-US" sz="2100" b="1" dirty="0" err="1" smtClean="0">
                <a:solidFill>
                  <a:srgbClr val="FFFFFF"/>
                </a:solidFill>
                <a:latin typeface="Hanken Grotesk" pitchFamily="34" charset="0"/>
                <a:ea typeface="Hanken Grotesk" pitchFamily="34" charset="-122"/>
              </a:rPr>
              <a:t>citação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628900" y="8855133"/>
            <a:ext cx="274831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725" dirty="0" err="1" smtClean="0">
                <a:solidFill>
                  <a:srgbClr val="FFFFFF">
                    <a:alpha val="70000"/>
                  </a:srgbClr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725" dirty="0" smtClean="0">
                <a:solidFill>
                  <a:srgbClr val="FFFFFF">
                    <a:alpha val="70000"/>
                  </a:srgbClr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725" dirty="0" err="1" smtClean="0">
                <a:solidFill>
                  <a:srgbClr val="FFFFFF">
                    <a:alpha val="70000"/>
                  </a:srgbClr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adicional</a:t>
            </a:r>
            <a:endParaRPr lang="en-US" sz="1725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688617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1836512" y="5430592"/>
            <a:ext cx="9104376" cy="9073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6600" b="1" kern="0" spc="-132" dirty="0" smtClean="0">
                <a:solidFill>
                  <a:schemeClr val="bg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Obrigado(a)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9" name="Shape 2"/>
          <p:cNvSpPr/>
          <p:nvPr/>
        </p:nvSpPr>
        <p:spPr>
          <a:xfrm>
            <a:off x="1836512" y="6509432"/>
            <a:ext cx="13335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10" name="Text 3"/>
          <p:cNvSpPr/>
          <p:nvPr/>
        </p:nvSpPr>
        <p:spPr>
          <a:xfrm>
            <a:off x="1836512" y="6853946"/>
            <a:ext cx="972312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100" dirty="0">
                <a:solidFill>
                  <a:schemeClr val="bg1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contato@instituicao.edu.br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1" name="Text 4"/>
          <p:cNvSpPr/>
          <p:nvPr/>
        </p:nvSpPr>
        <p:spPr>
          <a:xfrm>
            <a:off x="1836512" y="7349246"/>
            <a:ext cx="972312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100" dirty="0">
                <a:solidFill>
                  <a:schemeClr val="bg1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www.instituicao.edu.br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2" name="Text 5"/>
          <p:cNvSpPr/>
          <p:nvPr/>
        </p:nvSpPr>
        <p:spPr>
          <a:xfrm>
            <a:off x="1836512" y="7844546"/>
            <a:ext cx="972312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100" dirty="0">
                <a:solidFill>
                  <a:schemeClr val="bg1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@mostradesaudecoletiva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899" y="8945809"/>
            <a:ext cx="3441807" cy="89130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02" y="3283447"/>
            <a:ext cx="7725476" cy="35131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4087434" y="5343525"/>
            <a:ext cx="7505700" cy="9525"/>
          </a:xfrm>
          <a:prstGeom prst="rect">
            <a:avLst/>
          </a:prstGeom>
          <a:solidFill>
            <a:srgbClr val="E4DECF"/>
          </a:solidFill>
          <a:ln/>
        </p:spPr>
      </p:sp>
      <p:sp>
        <p:nvSpPr>
          <p:cNvPr id="6" name="Text 4"/>
          <p:cNvSpPr/>
          <p:nvPr/>
        </p:nvSpPr>
        <p:spPr>
          <a:xfrm>
            <a:off x="4087434" y="4371975"/>
            <a:ext cx="990600" cy="619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C8A8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01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5306634" y="4305300"/>
            <a:ext cx="3062704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Título</a:t>
            </a:r>
            <a:r>
              <a:rPr lang="en-US" sz="25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seção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306634" y="4724400"/>
            <a:ext cx="306270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sz="1600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Subtítulo</a:t>
            </a:r>
            <a:r>
              <a:rPr lang="en-US" sz="1600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600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sz="1600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600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9715500" y="5572125"/>
            <a:ext cx="7505700" cy="9525"/>
          </a:xfrm>
          <a:prstGeom prst="rect">
            <a:avLst/>
          </a:prstGeom>
          <a:solidFill>
            <a:srgbClr val="E4DECF"/>
          </a:solidFill>
          <a:ln/>
        </p:spPr>
      </p:sp>
      <p:sp>
        <p:nvSpPr>
          <p:cNvPr id="10" name="Text 8"/>
          <p:cNvSpPr/>
          <p:nvPr/>
        </p:nvSpPr>
        <p:spPr>
          <a:xfrm>
            <a:off x="9220200" y="4371975"/>
            <a:ext cx="990600" cy="619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A88C5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02</a:t>
            </a:r>
            <a:endParaRPr lang="en-US" sz="4200" dirty="0"/>
          </a:p>
        </p:txBody>
      </p:sp>
      <p:sp>
        <p:nvSpPr>
          <p:cNvPr id="11" name="Text 9"/>
          <p:cNvSpPr/>
          <p:nvPr/>
        </p:nvSpPr>
        <p:spPr>
          <a:xfrm>
            <a:off x="10439400" y="4305300"/>
            <a:ext cx="2531462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Título</a:t>
            </a:r>
            <a:r>
              <a:rPr lang="en-US" sz="25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seção</a:t>
            </a:r>
            <a:endParaRPr lang="en-US" sz="2550" dirty="0"/>
          </a:p>
        </p:txBody>
      </p:sp>
      <p:sp>
        <p:nvSpPr>
          <p:cNvPr id="12" name="Text 10"/>
          <p:cNvSpPr/>
          <p:nvPr/>
        </p:nvSpPr>
        <p:spPr>
          <a:xfrm>
            <a:off x="10439400" y="4724400"/>
            <a:ext cx="216638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Subtítulo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087434" y="5743575"/>
            <a:ext cx="990600" cy="619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F191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03</a:t>
            </a:r>
            <a:endParaRPr lang="en-US" sz="4200" dirty="0"/>
          </a:p>
        </p:txBody>
      </p:sp>
      <p:sp>
        <p:nvSpPr>
          <p:cNvPr id="15" name="Text 13"/>
          <p:cNvSpPr/>
          <p:nvPr/>
        </p:nvSpPr>
        <p:spPr>
          <a:xfrm>
            <a:off x="5306634" y="5676900"/>
            <a:ext cx="2566496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Título</a:t>
            </a:r>
            <a:r>
              <a:rPr lang="en-US" sz="25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seção</a:t>
            </a:r>
            <a:endParaRPr lang="en-US" sz="2550" dirty="0"/>
          </a:p>
        </p:txBody>
      </p:sp>
      <p:sp>
        <p:nvSpPr>
          <p:cNvPr id="16" name="Text 14"/>
          <p:cNvSpPr/>
          <p:nvPr/>
        </p:nvSpPr>
        <p:spPr>
          <a:xfrm>
            <a:off x="5306634" y="6096000"/>
            <a:ext cx="2566496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Subtítulo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9220200" y="5743575"/>
            <a:ext cx="990600" cy="619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E8543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04</a:t>
            </a:r>
            <a:endParaRPr lang="en-US" sz="4200" dirty="0"/>
          </a:p>
        </p:txBody>
      </p:sp>
      <p:sp>
        <p:nvSpPr>
          <p:cNvPr id="19" name="Text 17"/>
          <p:cNvSpPr/>
          <p:nvPr/>
        </p:nvSpPr>
        <p:spPr>
          <a:xfrm>
            <a:off x="10439400" y="5676900"/>
            <a:ext cx="3279458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Título</a:t>
            </a:r>
            <a:r>
              <a:rPr lang="en-US" sz="25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sz="2550" b="1" dirty="0" err="1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seção</a:t>
            </a:r>
            <a:endParaRPr lang="en-US" sz="2550" dirty="0"/>
          </a:p>
        </p:txBody>
      </p:sp>
      <p:sp>
        <p:nvSpPr>
          <p:cNvPr id="20" name="Text 18"/>
          <p:cNvSpPr/>
          <p:nvPr/>
        </p:nvSpPr>
        <p:spPr>
          <a:xfrm>
            <a:off x="10439400" y="6096000"/>
            <a:ext cx="3279458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Subtítulo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endParaRPr lang="en-US" sz="1800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  <p:sp>
        <p:nvSpPr>
          <p:cNvPr id="42" name="Text 4"/>
          <p:cNvSpPr/>
          <p:nvPr/>
        </p:nvSpPr>
        <p:spPr>
          <a:xfrm>
            <a:off x="4087434" y="2879409"/>
            <a:ext cx="12573000" cy="892969"/>
          </a:xfrm>
          <a:prstGeom prst="rect">
            <a:avLst/>
          </a:prstGeom>
          <a:noFill/>
          <a:ln/>
          <a:effectLst>
            <a:outerShdw blurRad="190500" dist="19050" dir="5400000" algn="bl" rotWithShape="0">
              <a:srgbClr val="0A2826">
                <a:alpha val="20000"/>
              </a:srgbClr>
            </a:outerShdw>
          </a:effectLst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6600" b="1" kern="0" spc="-99" dirty="0" err="1" smtClean="0">
                <a:solidFill>
                  <a:srgbClr val="24797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Sumário</a:t>
            </a:r>
            <a:endParaRPr lang="en-US" sz="6600" dirty="0">
              <a:solidFill>
                <a:srgbClr val="2479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66800" y="3777407"/>
            <a:ext cx="12573000" cy="1752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0" b="1" kern="0" spc="-450" dirty="0">
                <a:solidFill>
                  <a:schemeClr val="bg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01</a:t>
            </a:r>
            <a:endParaRPr lang="en-US" sz="150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066800" y="5422063"/>
            <a:ext cx="12573000" cy="892969"/>
          </a:xfrm>
          <a:prstGeom prst="rect">
            <a:avLst/>
          </a:prstGeom>
          <a:noFill/>
          <a:ln/>
          <a:effectLst>
            <a:outerShdw blurRad="190500" dist="19050" dir="5400000" algn="bl" rotWithShape="0">
              <a:srgbClr val="0A2826">
                <a:alpha val="20000"/>
              </a:srgbClr>
            </a:outerShdw>
          </a:effectLst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>
              <a:lnSpc>
                <a:spcPct val="102000"/>
              </a:lnSpc>
            </a:pPr>
            <a:r>
              <a:rPr lang="en-US" sz="6600" b="1" kern="0" spc="-99" dirty="0" err="1">
                <a:solidFill>
                  <a:schemeClr val="bg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Título</a:t>
            </a:r>
            <a:r>
              <a:rPr lang="en-US" sz="6600" b="1" kern="0" spc="-99" dirty="0">
                <a:solidFill>
                  <a:schemeClr val="bg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 do </a:t>
            </a:r>
            <a:r>
              <a:rPr lang="en-US" sz="6600" b="1" kern="0" spc="-99" dirty="0" err="1">
                <a:solidFill>
                  <a:schemeClr val="bg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capítulo</a:t>
            </a:r>
            <a:endParaRPr lang="en-US" sz="6600" b="1" kern="0" spc="-99" dirty="0">
              <a:solidFill>
                <a:schemeClr val="bg1"/>
              </a:solidFill>
              <a:latin typeface="Archivo" pitchFamily="34" charset="0"/>
              <a:ea typeface="Archivo" pitchFamily="34" charset="-122"/>
              <a:cs typeface="Archivo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6800" y="6524582"/>
            <a:ext cx="8044815" cy="891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chemeClr val="bg1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Insira aqui o título da seção ou capítulo da apresentação</a:t>
            </a:r>
            <a:r>
              <a:rPr lang="pt-BR" sz="2400" dirty="0" smtClean="0">
                <a:solidFill>
                  <a:schemeClr val="bg1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. Também informações complementares, se julgar necessário.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79969" y="2467944"/>
            <a:ext cx="17769840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00" b="1" kern="0" spc="300" dirty="0" smtClean="0">
                <a:solidFill>
                  <a:srgbClr val="247975"/>
                </a:solidFill>
                <a:latin typeface="Archivo" pitchFamily="34" charset="0"/>
                <a:cs typeface="Archivo" pitchFamily="34" charset="-120"/>
              </a:rPr>
              <a:t>TAG</a:t>
            </a:r>
            <a:endParaRPr lang="en-US" sz="1500" dirty="0">
              <a:solidFill>
                <a:srgbClr val="247975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179969" y="2829894"/>
            <a:ext cx="10791825" cy="13180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>
              <a:lnSpc>
                <a:spcPct val="105000"/>
              </a:lnSpc>
            </a:pPr>
            <a:r>
              <a:rPr lang="pt-BR" sz="4800" b="1" kern="0" spc="-72" dirty="0">
                <a:solidFill>
                  <a:srgbClr val="24797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Insira aqui uma categoria, tema ou palavra-chave.</a:t>
            </a:r>
            <a:endParaRPr lang="en-US" sz="4800" dirty="0">
              <a:solidFill>
                <a:srgbClr val="247975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1179969" y="4414616"/>
            <a:ext cx="11430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5" name="Text 3"/>
          <p:cNvSpPr/>
          <p:nvPr/>
        </p:nvSpPr>
        <p:spPr>
          <a:xfrm>
            <a:off x="1179969" y="4881341"/>
            <a:ext cx="8566624" cy="1809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>
              <a:lnSpc>
                <a:spcPct val="155000"/>
              </a:lnSpc>
            </a:pPr>
            <a:r>
              <a:rPr lang="pt-BR" sz="2250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Insira aqui o conteúdo principal deste slide. Este espaço destina-se à apresentação de informações, conceitos ou contextualizações. Ajuste o tamanho da caixa de texto conforme a quantidade de conteúdo, preservando a legibilidade e a harmonia visual do layout.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1179969" y="6900641"/>
            <a:ext cx="8566624" cy="1366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2250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 modelo mantém margens generosas, hierarquia clara e alinhamento consistente, garantindo legibilidade mesmo à distância em projeções e telões.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0259080" y="4881341"/>
            <a:ext cx="6160889" cy="3348038"/>
          </a:xfrm>
          <a:prstGeom prst="roundRect">
            <a:avLst>
              <a:gd name="adj" fmla="val 5690"/>
            </a:avLst>
          </a:prstGeom>
          <a:solidFill>
            <a:srgbClr val="F0E9DB"/>
          </a:solidFill>
          <a:ln/>
        </p:spPr>
      </p:sp>
      <p:sp>
        <p:nvSpPr>
          <p:cNvPr id="8" name="Text 6"/>
          <p:cNvSpPr/>
          <p:nvPr/>
        </p:nvSpPr>
        <p:spPr>
          <a:xfrm>
            <a:off x="10678180" y="5738293"/>
            <a:ext cx="5854958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50" b="1" kern="0" spc="231" dirty="0">
                <a:solidFill>
                  <a:srgbClr val="0A6B63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DESTAQUE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0678180" y="6138343"/>
            <a:ext cx="5482370" cy="12721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>
              <a:lnSpc>
                <a:spcPct val="135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Insira aqui uma informação de destaque, dado relevante, citação ou mensagem complementar. Utilize textos curtos para manter a leitura clara e o equilíbrio visual do slide.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 b="84100"/>
          <a:stretch/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6800" y="2443163"/>
            <a:ext cx="17769840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00" b="1" kern="0" spc="300" dirty="0" smtClean="0">
                <a:solidFill>
                  <a:srgbClr val="A88C52"/>
                </a:solidFill>
                <a:latin typeface="Archivo" pitchFamily="34" charset="0"/>
                <a:cs typeface="Archivo" pitchFamily="34" charset="-120"/>
              </a:rPr>
              <a:t>TAG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66800" y="2805113"/>
            <a:ext cx="17769840" cy="638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>
              <a:lnSpc>
                <a:spcPct val="105000"/>
              </a:lnSpc>
            </a:pPr>
            <a:r>
              <a:rPr lang="pt-BR" sz="4500" b="1" kern="0" spc="-67" dirty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Insira aqui o título do conteúdo.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066800" y="3690938"/>
            <a:ext cx="11430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5" name="Shape 3"/>
          <p:cNvSpPr/>
          <p:nvPr/>
        </p:nvSpPr>
        <p:spPr>
          <a:xfrm>
            <a:off x="1066800" y="4195763"/>
            <a:ext cx="7810500" cy="57150"/>
          </a:xfrm>
          <a:prstGeom prst="rect">
            <a:avLst/>
          </a:prstGeom>
          <a:solidFill>
            <a:srgbClr val="0C8A80"/>
          </a:solidFill>
          <a:ln/>
        </p:spPr>
      </p:sp>
      <p:sp>
        <p:nvSpPr>
          <p:cNvPr id="6" name="Text 4"/>
          <p:cNvSpPr/>
          <p:nvPr/>
        </p:nvSpPr>
        <p:spPr>
          <a:xfrm>
            <a:off x="1066800" y="4576763"/>
            <a:ext cx="859155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r>
              <a:rPr lang="en-US" sz="2250" b="1" dirty="0" err="1" smtClean="0">
                <a:solidFill>
                  <a:srgbClr val="0A6B63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Conjunto</a:t>
            </a:r>
            <a:r>
              <a:rPr lang="en-US" sz="2250" b="1" dirty="0" smtClean="0">
                <a:solidFill>
                  <a:srgbClr val="0A6B63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 1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066800" y="5072063"/>
            <a:ext cx="8044815" cy="12811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75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Descreva aqui o primeiro conjunto de informações. Este espaço comporta um parágrafo ou uma lista curta de itens relacionados ao tema da coluna.</a:t>
            </a:r>
            <a:endParaRPr lang="en-US" sz="2175" dirty="0"/>
          </a:p>
        </p:txBody>
      </p:sp>
      <p:sp>
        <p:nvSpPr>
          <p:cNvPr id="8" name="Text 6"/>
          <p:cNvSpPr/>
          <p:nvPr/>
        </p:nvSpPr>
        <p:spPr>
          <a:xfrm>
            <a:off x="1066800" y="6505576"/>
            <a:ext cx="8044815" cy="866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75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Mantenha as duas colunas com volume de texto equivalente para preservar o equilíbrio visual.</a:t>
            </a:r>
            <a:endParaRPr lang="en-US" sz="2175" dirty="0"/>
          </a:p>
        </p:txBody>
      </p:sp>
      <p:sp>
        <p:nvSpPr>
          <p:cNvPr id="9" name="Shape 7"/>
          <p:cNvSpPr/>
          <p:nvPr/>
        </p:nvSpPr>
        <p:spPr>
          <a:xfrm>
            <a:off x="9410700" y="4195763"/>
            <a:ext cx="7810500" cy="5715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10" name="Text 8"/>
          <p:cNvSpPr/>
          <p:nvPr/>
        </p:nvSpPr>
        <p:spPr>
          <a:xfrm>
            <a:off x="9410700" y="4576763"/>
            <a:ext cx="859155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 err="1" smtClean="0">
                <a:solidFill>
                  <a:schemeClr val="accent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Conjunto</a:t>
            </a:r>
            <a:r>
              <a:rPr lang="en-US" sz="2250" b="1" dirty="0" smtClean="0">
                <a:solidFill>
                  <a:schemeClr val="accent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 2</a:t>
            </a:r>
            <a:endParaRPr lang="en-US" sz="2250" dirty="0">
              <a:solidFill>
                <a:schemeClr val="accent2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9410700" y="5072063"/>
            <a:ext cx="8044815" cy="12811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75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Descreva aqui o segundo conjunto de informações. As bordas superiores coloridas ajudam a diferenciar os temas de cada coluna.</a:t>
            </a:r>
            <a:endParaRPr lang="en-US" sz="2175" dirty="0"/>
          </a:p>
        </p:txBody>
      </p:sp>
      <p:sp>
        <p:nvSpPr>
          <p:cNvPr id="12" name="Text 10"/>
          <p:cNvSpPr/>
          <p:nvPr/>
        </p:nvSpPr>
        <p:spPr>
          <a:xfrm>
            <a:off x="9410700" y="6505576"/>
            <a:ext cx="8044815" cy="866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75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Você pode trocar as cores das bordas usando a paleta institucional do evento.</a:t>
            </a:r>
            <a:endParaRPr lang="en-US" sz="2175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4"/>
          <a:stretch/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6800" y="2771054"/>
            <a:ext cx="17769840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00" b="1" kern="0" spc="300" dirty="0" smtClean="0">
                <a:solidFill>
                  <a:srgbClr val="A88C5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TAG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66800" y="3133004"/>
            <a:ext cx="17769840" cy="638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500" b="1" kern="0" spc="-67" dirty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Quatro frentes de atuação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066800" y="4018829"/>
            <a:ext cx="11430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5" name="Shape 3"/>
          <p:cNvSpPr/>
          <p:nvPr/>
        </p:nvSpPr>
        <p:spPr>
          <a:xfrm>
            <a:off x="1066800" y="4729163"/>
            <a:ext cx="571500" cy="571500"/>
          </a:xfrm>
          <a:prstGeom prst="roundRect">
            <a:avLst>
              <a:gd name="adj" fmla="val 23333"/>
            </a:avLst>
          </a:prstGeom>
          <a:solidFill>
            <a:srgbClr val="0C8A80"/>
          </a:solidFill>
          <a:ln/>
        </p:spPr>
      </p:sp>
      <p:sp>
        <p:nvSpPr>
          <p:cNvPr id="6" name="Text 4"/>
          <p:cNvSpPr/>
          <p:nvPr/>
        </p:nvSpPr>
        <p:spPr>
          <a:xfrm>
            <a:off x="1028700" y="4729163"/>
            <a:ext cx="647700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905000" y="4729163"/>
            <a:ext cx="766953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Primeiro tópico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1905000" y="5186363"/>
            <a:ext cx="7017446" cy="6977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 breve do item, com uma ou duas linhas de apoio para contextualizar.</a:t>
            </a:r>
            <a:endParaRPr lang="en-US" sz="1875" dirty="0"/>
          </a:p>
        </p:txBody>
      </p:sp>
      <p:sp>
        <p:nvSpPr>
          <p:cNvPr id="9" name="Shape 7"/>
          <p:cNvSpPr/>
          <p:nvPr/>
        </p:nvSpPr>
        <p:spPr>
          <a:xfrm>
            <a:off x="9410700" y="4729163"/>
            <a:ext cx="571500" cy="571500"/>
          </a:xfrm>
          <a:prstGeom prst="roundRect">
            <a:avLst>
              <a:gd name="adj" fmla="val 23333"/>
            </a:avLst>
          </a:prstGeom>
          <a:solidFill>
            <a:srgbClr val="A88C52"/>
          </a:solidFill>
          <a:ln/>
        </p:spPr>
      </p:sp>
      <p:sp>
        <p:nvSpPr>
          <p:cNvPr id="10" name="Text 8"/>
          <p:cNvSpPr/>
          <p:nvPr/>
        </p:nvSpPr>
        <p:spPr>
          <a:xfrm>
            <a:off x="9372600" y="4729163"/>
            <a:ext cx="647700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10248900" y="4729163"/>
            <a:ext cx="766953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Segundo tópico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10248900" y="5186363"/>
            <a:ext cx="7017446" cy="6977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 breve do item, com uma ou duas linhas de apoio para contextualizar.</a:t>
            </a:r>
            <a:endParaRPr lang="en-US" sz="1875" dirty="0"/>
          </a:p>
        </p:txBody>
      </p:sp>
      <p:sp>
        <p:nvSpPr>
          <p:cNvPr id="13" name="Shape 11"/>
          <p:cNvSpPr/>
          <p:nvPr/>
        </p:nvSpPr>
        <p:spPr>
          <a:xfrm>
            <a:off x="1066800" y="6153150"/>
            <a:ext cx="571500" cy="571500"/>
          </a:xfrm>
          <a:prstGeom prst="roundRect">
            <a:avLst>
              <a:gd name="adj" fmla="val 23333"/>
            </a:avLst>
          </a:prstGeom>
          <a:solidFill>
            <a:srgbClr val="F1913C"/>
          </a:solidFill>
          <a:ln/>
        </p:spPr>
      </p:sp>
      <p:sp>
        <p:nvSpPr>
          <p:cNvPr id="14" name="Text 12"/>
          <p:cNvSpPr/>
          <p:nvPr/>
        </p:nvSpPr>
        <p:spPr>
          <a:xfrm>
            <a:off x="1028700" y="6153150"/>
            <a:ext cx="647700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1905000" y="6153150"/>
            <a:ext cx="766953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Terceiro tópico</a:t>
            </a:r>
            <a:endParaRPr lang="en-US" sz="2250" dirty="0"/>
          </a:p>
        </p:txBody>
      </p:sp>
      <p:sp>
        <p:nvSpPr>
          <p:cNvPr id="16" name="Text 14"/>
          <p:cNvSpPr/>
          <p:nvPr/>
        </p:nvSpPr>
        <p:spPr>
          <a:xfrm>
            <a:off x="1905000" y="6610350"/>
            <a:ext cx="7017446" cy="6977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 breve do item, com uma ou duas linhas de apoio para contextualizar.</a:t>
            </a:r>
            <a:endParaRPr lang="en-US" sz="1875" dirty="0"/>
          </a:p>
        </p:txBody>
      </p:sp>
      <p:sp>
        <p:nvSpPr>
          <p:cNvPr id="17" name="Shape 15"/>
          <p:cNvSpPr/>
          <p:nvPr/>
        </p:nvSpPr>
        <p:spPr>
          <a:xfrm>
            <a:off x="9410700" y="6153150"/>
            <a:ext cx="571500" cy="571500"/>
          </a:xfrm>
          <a:prstGeom prst="roundRect">
            <a:avLst>
              <a:gd name="adj" fmla="val 23333"/>
            </a:avLst>
          </a:prstGeom>
          <a:solidFill>
            <a:srgbClr val="E8543F"/>
          </a:solidFill>
          <a:ln/>
        </p:spPr>
      </p:sp>
      <p:sp>
        <p:nvSpPr>
          <p:cNvPr id="18" name="Text 16"/>
          <p:cNvSpPr/>
          <p:nvPr/>
        </p:nvSpPr>
        <p:spPr>
          <a:xfrm>
            <a:off x="9372600" y="6153150"/>
            <a:ext cx="647700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10248900" y="6153150"/>
            <a:ext cx="766953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Quarto tópico</a:t>
            </a:r>
            <a:endParaRPr lang="en-US" sz="2250" dirty="0"/>
          </a:p>
        </p:txBody>
      </p:sp>
      <p:sp>
        <p:nvSpPr>
          <p:cNvPr id="20" name="Text 18"/>
          <p:cNvSpPr/>
          <p:nvPr/>
        </p:nvSpPr>
        <p:spPr>
          <a:xfrm>
            <a:off x="10248900" y="6610350"/>
            <a:ext cx="7017446" cy="6977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 breve do item, com uma ou duas linhas de apoio para contextualizar.</a:t>
            </a:r>
            <a:endParaRPr lang="en-US" sz="1875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06980" cy="10287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33400" y="9277350"/>
            <a:ext cx="4061073" cy="476250"/>
          </a:xfrm>
          <a:prstGeom prst="roundRect">
            <a:avLst>
              <a:gd name="adj" fmla="val 50000"/>
            </a:avLst>
          </a:prstGeom>
          <a:solidFill>
            <a:srgbClr val="0A322E">
              <a:alpha val="4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42950" y="9391650"/>
            <a:ext cx="3763805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Área de imagem — substitua por uma foto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11407080" y="3506837"/>
            <a:ext cx="668873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00" b="1" kern="0" spc="300" dirty="0" smtClean="0">
                <a:solidFill>
                  <a:srgbClr val="24797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TAG</a:t>
            </a:r>
            <a:endParaRPr lang="en-US" sz="1500" dirty="0">
              <a:solidFill>
                <a:srgbClr val="247975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407080" y="3887837"/>
            <a:ext cx="6688738" cy="6180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350" b="1" kern="0" spc="-65" dirty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Imagem em destaque</a:t>
            </a:r>
            <a:endParaRPr lang="en-US" sz="4350" dirty="0"/>
          </a:p>
        </p:txBody>
      </p:sp>
      <p:sp>
        <p:nvSpPr>
          <p:cNvPr id="7" name="Shape 4"/>
          <p:cNvSpPr/>
          <p:nvPr/>
        </p:nvSpPr>
        <p:spPr>
          <a:xfrm>
            <a:off x="11407080" y="4734520"/>
            <a:ext cx="9525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8" name="Text 5"/>
          <p:cNvSpPr/>
          <p:nvPr/>
        </p:nvSpPr>
        <p:spPr>
          <a:xfrm>
            <a:off x="11407080" y="5067895"/>
            <a:ext cx="6263091" cy="23428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2175" dirty="0">
                <a:solidFill>
                  <a:srgbClr val="34403D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Use este layout quando a imagem for protagonista. O texto à direita contextualiza a cena, o momento ou o dado que a fotografia representa.</a:t>
            </a:r>
            <a:endParaRPr lang="en-US" sz="21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6800" y="2879944"/>
            <a:ext cx="17769840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00" b="1" kern="0" spc="300" dirty="0" smtClean="0">
                <a:solidFill>
                  <a:srgbClr val="A88C5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TAG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66800" y="3241894"/>
            <a:ext cx="17769840" cy="638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500" b="1" kern="0" spc="-67" dirty="0" err="1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Indicadores</a:t>
            </a:r>
            <a:r>
              <a:rPr lang="en-US" sz="4500" b="1" kern="0" spc="-67" dirty="0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 </a:t>
            </a:r>
            <a:r>
              <a:rPr lang="en-US" sz="4500" b="1" kern="0" spc="-67" dirty="0" err="1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pertinentes</a:t>
            </a:r>
            <a:r>
              <a:rPr lang="en-US" sz="4500" b="1" kern="0" spc="-67" dirty="0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 (</a:t>
            </a:r>
            <a:r>
              <a:rPr lang="en-US" sz="4500" b="1" kern="0" spc="-67" dirty="0" err="1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quando</a:t>
            </a:r>
            <a:r>
              <a:rPr lang="en-US" sz="4500" b="1" kern="0" spc="-67" dirty="0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 hover)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066800" y="4127719"/>
            <a:ext cx="11430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5" name="Shape 3"/>
          <p:cNvSpPr/>
          <p:nvPr/>
        </p:nvSpPr>
        <p:spPr>
          <a:xfrm>
            <a:off x="1066800" y="4594444"/>
            <a:ext cx="3477816" cy="1590675"/>
          </a:xfrm>
          <a:prstGeom prst="roundRect">
            <a:avLst>
              <a:gd name="adj" fmla="val 10778"/>
            </a:avLst>
          </a:prstGeom>
          <a:solidFill>
            <a:srgbClr val="F0E9DB"/>
          </a:solidFill>
          <a:ln/>
        </p:spPr>
      </p:sp>
      <p:sp>
        <p:nvSpPr>
          <p:cNvPr id="6" name="Text 4"/>
          <p:cNvSpPr/>
          <p:nvPr/>
        </p:nvSpPr>
        <p:spPr>
          <a:xfrm>
            <a:off x="1390650" y="4918294"/>
            <a:ext cx="3113127" cy="685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100" b="1" dirty="0" smtClean="0">
                <a:solidFill>
                  <a:srgbClr val="0A6B63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10</a:t>
            </a:r>
            <a:endParaRPr lang="en-US" sz="5100" dirty="0"/>
          </a:p>
        </p:txBody>
      </p:sp>
      <p:sp>
        <p:nvSpPr>
          <p:cNvPr id="7" name="Text 5"/>
          <p:cNvSpPr/>
          <p:nvPr/>
        </p:nvSpPr>
        <p:spPr>
          <a:xfrm>
            <a:off x="1390650" y="5565994"/>
            <a:ext cx="147552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1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792266" y="4594444"/>
            <a:ext cx="3477964" cy="1590675"/>
          </a:xfrm>
          <a:prstGeom prst="roundRect">
            <a:avLst>
              <a:gd name="adj" fmla="val 10778"/>
            </a:avLst>
          </a:prstGeom>
          <a:solidFill>
            <a:srgbClr val="F0E9DB"/>
          </a:solidFill>
          <a:ln/>
        </p:spPr>
      </p:sp>
      <p:sp>
        <p:nvSpPr>
          <p:cNvPr id="9" name="Text 7"/>
          <p:cNvSpPr/>
          <p:nvPr/>
        </p:nvSpPr>
        <p:spPr>
          <a:xfrm>
            <a:off x="5116116" y="4918294"/>
            <a:ext cx="3113291" cy="685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100" b="1" dirty="0" smtClean="0">
                <a:solidFill>
                  <a:srgbClr val="F191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20</a:t>
            </a:r>
            <a:endParaRPr lang="en-US" sz="5100" dirty="0"/>
          </a:p>
        </p:txBody>
      </p:sp>
      <p:sp>
        <p:nvSpPr>
          <p:cNvPr id="10" name="Text 8"/>
          <p:cNvSpPr/>
          <p:nvPr/>
        </p:nvSpPr>
        <p:spPr>
          <a:xfrm>
            <a:off x="5116116" y="5565994"/>
            <a:ext cx="272496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2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1066800" y="6432769"/>
            <a:ext cx="3477816" cy="1590675"/>
          </a:xfrm>
          <a:prstGeom prst="roundRect">
            <a:avLst>
              <a:gd name="adj" fmla="val 10778"/>
            </a:avLst>
          </a:prstGeom>
          <a:solidFill>
            <a:srgbClr val="F0E9DB"/>
          </a:solidFill>
          <a:ln/>
        </p:spPr>
      </p:sp>
      <p:sp>
        <p:nvSpPr>
          <p:cNvPr id="12" name="Text 10"/>
          <p:cNvSpPr/>
          <p:nvPr/>
        </p:nvSpPr>
        <p:spPr>
          <a:xfrm>
            <a:off x="1390650" y="6756619"/>
            <a:ext cx="3113127" cy="685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100" b="1" dirty="0" smtClean="0">
                <a:solidFill>
                  <a:srgbClr val="E8543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30</a:t>
            </a:r>
            <a:endParaRPr lang="en-US" sz="5100" dirty="0"/>
          </a:p>
        </p:txBody>
      </p:sp>
      <p:sp>
        <p:nvSpPr>
          <p:cNvPr id="13" name="Text 11"/>
          <p:cNvSpPr/>
          <p:nvPr/>
        </p:nvSpPr>
        <p:spPr>
          <a:xfrm>
            <a:off x="1390650" y="7404319"/>
            <a:ext cx="275983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3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4792266" y="6432769"/>
            <a:ext cx="3477964" cy="1590675"/>
          </a:xfrm>
          <a:prstGeom prst="roundRect">
            <a:avLst>
              <a:gd name="adj" fmla="val 10778"/>
            </a:avLst>
          </a:prstGeom>
          <a:solidFill>
            <a:srgbClr val="F0E9DB"/>
          </a:solidFill>
          <a:ln/>
        </p:spPr>
      </p:sp>
      <p:sp>
        <p:nvSpPr>
          <p:cNvPr id="15" name="Text 13"/>
          <p:cNvSpPr/>
          <p:nvPr/>
        </p:nvSpPr>
        <p:spPr>
          <a:xfrm>
            <a:off x="5116116" y="6756619"/>
            <a:ext cx="3113291" cy="685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100" b="1" dirty="0" smtClean="0">
                <a:solidFill>
                  <a:srgbClr val="A88C5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40</a:t>
            </a:r>
            <a:endParaRPr lang="en-US" sz="5100" dirty="0"/>
          </a:p>
        </p:txBody>
      </p:sp>
      <p:sp>
        <p:nvSpPr>
          <p:cNvPr id="16" name="Text 14"/>
          <p:cNvSpPr/>
          <p:nvPr/>
        </p:nvSpPr>
        <p:spPr>
          <a:xfrm>
            <a:off x="5116116" y="7404319"/>
            <a:ext cx="2409006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4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936980" y="4594444"/>
            <a:ext cx="9112478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950" b="1" dirty="0" err="1" smtClean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Algo</a:t>
            </a:r>
            <a:r>
              <a:rPr lang="en-US" sz="1950" b="1" dirty="0" smtClean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950" b="1" dirty="0" err="1" smtClean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por</a:t>
            </a:r>
            <a:r>
              <a:rPr lang="en-US" sz="1950" b="1" dirty="0" smtClean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950" b="1" dirty="0" err="1" smtClean="0">
                <a:solidFill>
                  <a:srgbClr val="15332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área</a:t>
            </a:r>
            <a:endParaRPr lang="en-US" sz="1950" dirty="0"/>
          </a:p>
        </p:txBody>
      </p:sp>
      <p:sp>
        <p:nvSpPr>
          <p:cNvPr id="18" name="Shape 16"/>
          <p:cNvSpPr/>
          <p:nvPr/>
        </p:nvSpPr>
        <p:spPr>
          <a:xfrm>
            <a:off x="8936980" y="5877789"/>
            <a:ext cx="1828056" cy="1736080"/>
          </a:xfrm>
          <a:prstGeom prst="roundRect">
            <a:avLst>
              <a:gd name="adj" fmla="val 6584"/>
            </a:avLst>
          </a:prstGeom>
          <a:solidFill>
            <a:srgbClr val="0C8A80"/>
          </a:solidFill>
          <a:ln/>
        </p:spPr>
      </p:sp>
      <p:sp>
        <p:nvSpPr>
          <p:cNvPr id="19" name="Text 17"/>
          <p:cNvSpPr/>
          <p:nvPr/>
        </p:nvSpPr>
        <p:spPr>
          <a:xfrm>
            <a:off x="9254282" y="7747219"/>
            <a:ext cx="1269504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buNone/>
            </a:pPr>
            <a:r>
              <a:rPr lang="en-US" sz="1650" b="1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</a:rPr>
              <a:t>Informação</a:t>
            </a:r>
            <a:r>
              <a:rPr lang="en-US" sz="1650" b="1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</a:rPr>
              <a:t> 1</a:t>
            </a:r>
            <a:endParaRPr lang="en-US" sz="1650" dirty="0"/>
          </a:p>
        </p:txBody>
      </p:sp>
      <p:sp>
        <p:nvSpPr>
          <p:cNvPr id="20" name="Shape 18"/>
          <p:cNvSpPr/>
          <p:nvPr/>
        </p:nvSpPr>
        <p:spPr>
          <a:xfrm>
            <a:off x="11088886" y="5223094"/>
            <a:ext cx="1828205" cy="2390775"/>
          </a:xfrm>
          <a:prstGeom prst="roundRect">
            <a:avLst>
              <a:gd name="adj" fmla="val 6252"/>
            </a:avLst>
          </a:prstGeom>
          <a:solidFill>
            <a:srgbClr val="F1913C"/>
          </a:solidFill>
          <a:ln/>
        </p:spPr>
      </p:sp>
      <p:sp>
        <p:nvSpPr>
          <p:cNvPr id="21" name="Text 19"/>
          <p:cNvSpPr/>
          <p:nvPr/>
        </p:nvSpPr>
        <p:spPr>
          <a:xfrm>
            <a:off x="11464453" y="7737694"/>
            <a:ext cx="1340942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500" b="1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2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13240941" y="6325762"/>
            <a:ext cx="1828056" cy="1288107"/>
          </a:xfrm>
          <a:prstGeom prst="roundRect">
            <a:avLst>
              <a:gd name="adj" fmla="val 8873"/>
            </a:avLst>
          </a:prstGeom>
          <a:solidFill>
            <a:srgbClr val="C9A6D4"/>
          </a:solidFill>
          <a:ln/>
        </p:spPr>
      </p:sp>
      <p:sp>
        <p:nvSpPr>
          <p:cNvPr id="24" name="Shape 22"/>
          <p:cNvSpPr/>
          <p:nvPr/>
        </p:nvSpPr>
        <p:spPr>
          <a:xfrm>
            <a:off x="15392846" y="5653654"/>
            <a:ext cx="1828205" cy="1960215"/>
          </a:xfrm>
          <a:prstGeom prst="roundRect">
            <a:avLst>
              <a:gd name="adj" fmla="val 6252"/>
            </a:avLst>
          </a:prstGeom>
          <a:solidFill>
            <a:srgbClr val="E8543F"/>
          </a:solidFill>
          <a:ln/>
        </p:spPr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13484498" y="7739809"/>
            <a:ext cx="1340942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500" b="1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3</a:t>
            </a:r>
            <a:endParaRPr lang="en-US" sz="1500" dirty="0"/>
          </a:p>
        </p:txBody>
      </p:sp>
      <p:sp>
        <p:nvSpPr>
          <p:cNvPr id="32" name="Text 19"/>
          <p:cNvSpPr/>
          <p:nvPr/>
        </p:nvSpPr>
        <p:spPr>
          <a:xfrm>
            <a:off x="15636477" y="7732931"/>
            <a:ext cx="1340942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Informação</a:t>
            </a:r>
            <a:r>
              <a:rPr lang="en-US" sz="1500" b="1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4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6800" y="3007965"/>
            <a:ext cx="17769840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00" b="1" kern="0" spc="300" dirty="0" smtClean="0">
                <a:solidFill>
                  <a:srgbClr val="A88C5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TAG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66800" y="3369915"/>
            <a:ext cx="17769840" cy="638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500" b="1" kern="0" spc="-67" dirty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Linha do </a:t>
            </a:r>
            <a:r>
              <a:rPr lang="en-US" sz="4500" b="1" kern="0" spc="-67" dirty="0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tempo, se </a:t>
            </a:r>
            <a:r>
              <a:rPr lang="en-US" sz="4500" b="1" kern="0" spc="-67" dirty="0" err="1" smtClean="0">
                <a:solidFill>
                  <a:srgbClr val="15332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necessário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066800" y="4255740"/>
            <a:ext cx="11430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5" name="Shape 3"/>
          <p:cNvSpPr/>
          <p:nvPr/>
        </p:nvSpPr>
        <p:spPr>
          <a:xfrm>
            <a:off x="1066800" y="5389215"/>
            <a:ext cx="16154400" cy="47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A6B63">
                  <a:alpha val="100000"/>
                </a:srgbClr>
              </a:gs>
              <a:gs pos="16000">
                <a:srgbClr val="6E9AAE">
                  <a:alpha val="100000"/>
                </a:srgbClr>
              </a:gs>
              <a:gs pos="31000">
                <a:srgbClr val="C9A6D4">
                  <a:alpha val="100000"/>
                </a:srgbClr>
              </a:gs>
              <a:gs pos="45000">
                <a:srgbClr val="F1913C">
                  <a:alpha val="100000"/>
                </a:srgbClr>
              </a:gs>
              <a:gs pos="54000">
                <a:srgbClr val="E8543F">
                  <a:alpha val="100000"/>
                </a:srgbClr>
              </a:gs>
              <a:gs pos="63000">
                <a:srgbClr val="F1913C">
                  <a:alpha val="100000"/>
                </a:srgbClr>
              </a:gs>
              <a:gs pos="77000">
                <a:srgbClr val="C9A6D4">
                  <a:alpha val="100000"/>
                </a:srgbClr>
              </a:gs>
              <a:gs pos="88000">
                <a:srgbClr val="6E9AAE">
                  <a:alpha val="100000"/>
                </a:srgbClr>
              </a:gs>
              <a:gs pos="100000">
                <a:srgbClr val="0A6B63">
                  <a:alpha val="100000"/>
                </a:srgbClr>
              </a:gs>
            </a:gsLst>
            <a:lin ang="0" scaled="0"/>
          </a:gradFill>
          <a:ln/>
        </p:spPr>
      </p:sp>
      <p:sp>
        <p:nvSpPr>
          <p:cNvPr id="6" name="Shape 4"/>
          <p:cNvSpPr/>
          <p:nvPr/>
        </p:nvSpPr>
        <p:spPr>
          <a:xfrm>
            <a:off x="1200150" y="5951190"/>
            <a:ext cx="247650" cy="247650"/>
          </a:xfrm>
          <a:prstGeom prst="ellipse">
            <a:avLst/>
          </a:prstGeom>
          <a:solidFill>
            <a:srgbClr val="0C8A80"/>
          </a:solidFill>
          <a:ln w="57150">
            <a:solidFill>
              <a:srgbClr val="FBFAF6"/>
            </a:solidFill>
            <a:prstDash val="solid"/>
          </a:ln>
          <a:effectLst>
            <a:outerShdw blurRad="101600" dist="50800" dir="16200000" algn="bl" rotWithShape="0">
              <a:srgbClr val="0C8A80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1066800" y="6446490"/>
            <a:ext cx="412813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A6B63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Etapa 01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066800" y="6817965"/>
            <a:ext cx="3687156" cy="6648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fase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800" dirty="0" err="1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etapa</a:t>
            </a:r>
            <a:r>
              <a:rPr lang="en-US" sz="1800" dirty="0" smtClean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5334000" y="5951190"/>
            <a:ext cx="247650" cy="247650"/>
          </a:xfrm>
          <a:prstGeom prst="ellipse">
            <a:avLst/>
          </a:prstGeom>
          <a:solidFill>
            <a:srgbClr val="A88C52"/>
          </a:solidFill>
          <a:ln w="57150">
            <a:solidFill>
              <a:srgbClr val="FBFAF6"/>
            </a:solidFill>
            <a:prstDash val="solid"/>
          </a:ln>
          <a:effectLst>
            <a:outerShdw blurRad="101600" dist="50800" dir="16200000" algn="bl" rotWithShape="0">
              <a:srgbClr val="A88C52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200650" y="6446490"/>
            <a:ext cx="412813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A88C52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Etapa 02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5200650" y="6817965"/>
            <a:ext cx="3521599" cy="6648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>
              <a:lnSpc>
                <a:spcPct val="145000"/>
              </a:lnSpc>
            </a:pP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fase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etapa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9467850" y="5951190"/>
            <a:ext cx="247650" cy="247650"/>
          </a:xfrm>
          <a:prstGeom prst="ellipse">
            <a:avLst/>
          </a:prstGeom>
          <a:solidFill>
            <a:srgbClr val="F1913C"/>
          </a:solidFill>
          <a:ln w="57150">
            <a:solidFill>
              <a:srgbClr val="FBFAF6"/>
            </a:solidFill>
            <a:prstDash val="solid"/>
          </a:ln>
          <a:effectLst>
            <a:outerShdw blurRad="101600" dist="50800" dir="16200000" algn="bl" rotWithShape="0">
              <a:srgbClr val="F1913C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9334500" y="6446490"/>
            <a:ext cx="412813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F191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Etapa 03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334500" y="6817965"/>
            <a:ext cx="3636263" cy="6648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>
              <a:lnSpc>
                <a:spcPct val="145000"/>
              </a:lnSpc>
            </a:pP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fase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etapa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.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13601700" y="5951190"/>
            <a:ext cx="247650" cy="247650"/>
          </a:xfrm>
          <a:prstGeom prst="ellipse">
            <a:avLst/>
          </a:prstGeom>
          <a:solidFill>
            <a:srgbClr val="E8543F"/>
          </a:solidFill>
          <a:ln w="57150">
            <a:solidFill>
              <a:srgbClr val="FBFAF6"/>
            </a:solidFill>
            <a:prstDash val="solid"/>
          </a:ln>
          <a:effectLst>
            <a:outerShdw blurRad="101600" dist="50800" dir="16200000" algn="bl" rotWithShape="0">
              <a:srgbClr val="E8543F">
                <a:alpha val="10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13468350" y="6446490"/>
            <a:ext cx="412813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E8543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Etapa 04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13468350" y="6817965"/>
            <a:ext cx="3125950" cy="6648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>
              <a:lnSpc>
                <a:spcPct val="145000"/>
              </a:lnSpc>
            </a:pP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Descrição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da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fase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ou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dirty="0" err="1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etapa</a:t>
            </a:r>
            <a:r>
              <a:rPr lang="en-US" dirty="0">
                <a:solidFill>
                  <a:srgbClr val="5E736F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.</a:t>
            </a:r>
            <a:endParaRPr lang="en-US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63561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552139"/>
            <a:ext cx="5913013" cy="531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692141B54B0E4BBE4239EA8D56288A" ma:contentTypeVersion="15" ma:contentTypeDescription="Crie um novo documento." ma:contentTypeScope="" ma:versionID="b2f437b6cc2a9c868d6d00f13b9ab79c">
  <xsd:schema xmlns:xsd="http://www.w3.org/2001/XMLSchema" xmlns:xs="http://www.w3.org/2001/XMLSchema" xmlns:p="http://schemas.microsoft.com/office/2006/metadata/properties" xmlns:ns2="0201db43-5ea6-4173-863b-6496c9be5c62" xmlns:ns3="0be1b765-f056-4237-8f4f-83d08f5fff48" targetNamespace="http://schemas.microsoft.com/office/2006/metadata/properties" ma:root="true" ma:fieldsID="28877c352906eec8bb7e9997428bec31" ns2:_="" ns3:_="">
    <xsd:import namespace="0201db43-5ea6-4173-863b-6496c9be5c62"/>
    <xsd:import namespace="0be1b765-f056-4237-8f4f-83d08f5fff4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1db43-5ea6-4173-863b-6496c9be5c6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e9b0dc-cf84-49db-b9ac-e746a966dc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1b765-f056-4237-8f4f-83d08f5fff4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8f01115-fe38-4a1c-a386-8a48d36f66a5}" ma:internalName="TaxCatchAll" ma:showField="CatchAllData" ma:web="0be1b765-f056-4237-8f4f-83d08f5ff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1db43-5ea6-4173-863b-6496c9be5c62">
      <Terms xmlns="http://schemas.microsoft.com/office/infopath/2007/PartnerControls"/>
    </lcf76f155ced4ddcb4097134ff3c332f>
    <TaxCatchAll xmlns="0be1b765-f056-4237-8f4f-83d08f5fff48" xsi:nil="true"/>
  </documentManagement>
</p:properties>
</file>

<file path=customXml/itemProps1.xml><?xml version="1.0" encoding="utf-8"?>
<ds:datastoreItem xmlns:ds="http://schemas.openxmlformats.org/officeDocument/2006/customXml" ds:itemID="{4B09F004-01CD-4D17-9178-F2B74CD38012}"/>
</file>

<file path=customXml/itemProps2.xml><?xml version="1.0" encoding="utf-8"?>
<ds:datastoreItem xmlns:ds="http://schemas.openxmlformats.org/officeDocument/2006/customXml" ds:itemID="{B6916684-0C40-47A8-980C-1CF3EA892EC3}"/>
</file>

<file path=customXml/itemProps3.xml><?xml version="1.0" encoding="utf-8"?>
<ds:datastoreItem xmlns:ds="http://schemas.openxmlformats.org/officeDocument/2006/customXml" ds:itemID="{11B1868B-8AC3-4E6C-9A92-FDE67B00EE48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731</Words>
  <Application>Microsoft Office PowerPoint</Application>
  <PresentationFormat>Personalizar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Archivo</vt:lpstr>
      <vt:lpstr>Arial</vt:lpstr>
      <vt:lpstr>Calibri</vt:lpstr>
      <vt:lpstr>Hanken Grotesk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Raphaella Tereza Grego Ferreira Abranches Matos</cp:lastModifiedBy>
  <cp:revision>6</cp:revision>
  <dcterms:created xsi:type="dcterms:W3CDTF">2026-07-06T19:40:23Z</dcterms:created>
  <dcterms:modified xsi:type="dcterms:W3CDTF">2026-07-06T20:28:15Z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0x0101008E692141B54B0E4BBE4239EA8D56288A</vt:lpwstr>
  </property>
</Properties>
</file>