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2A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 varScale="1">
        <p:scale>
          <a:sx n="77" d="100"/>
          <a:sy n="77" d="100"/>
        </p:scale>
        <p:origin x="63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86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9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982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544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44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43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24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9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97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78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62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3DD5-34A2-4437-9F96-21CE8385E55F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66B-F6F4-4032-8537-A481645C9C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9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/>
          <p:nvPr/>
        </p:nvSpPr>
        <p:spPr>
          <a:xfrm>
            <a:off x="641446" y="2108971"/>
            <a:ext cx="6591868" cy="38499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99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641446" y="6083569"/>
            <a:ext cx="6591868" cy="32015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99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7376085" y="2108971"/>
            <a:ext cx="4802132" cy="38499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99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12320988" y="2108970"/>
            <a:ext cx="4479406" cy="71261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99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382637" y="6083569"/>
            <a:ext cx="4795580" cy="31515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99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8" name="TextBox 4"/>
          <p:cNvSpPr txBox="1"/>
          <p:nvPr/>
        </p:nvSpPr>
        <p:spPr>
          <a:xfrm>
            <a:off x="12416640" y="1030498"/>
            <a:ext cx="2878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Autores Fonte </a:t>
            </a:r>
            <a:r>
              <a:rPr 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16 - 20</a:t>
            </a:r>
            <a:r>
              <a:rPr lang="bg-BG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Arial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9" name="TextBox 5"/>
          <p:cNvSpPr txBox="1"/>
          <p:nvPr/>
        </p:nvSpPr>
        <p:spPr>
          <a:xfrm>
            <a:off x="12612099" y="1326941"/>
            <a:ext cx="2351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Afiliação Fonte </a:t>
            </a:r>
            <a:r>
              <a:rPr lang="pt-B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12 - 14</a:t>
            </a:r>
            <a:r>
              <a:rPr lang="bg-BG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Arial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904551" y="2682755"/>
            <a:ext cx="5691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latin typeface="Arial"/>
                <a:cs typeface="Arial"/>
              </a:rPr>
              <a:t>O </a:t>
            </a:r>
            <a:r>
              <a:rPr lang="en-US" sz="900" dirty="0">
                <a:latin typeface="Arial"/>
                <a:cs typeface="Arial"/>
              </a:rPr>
              <a:t>T</a:t>
            </a:r>
            <a:r>
              <a:rPr lang="bg-BG" sz="9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900" i="1" dirty="0">
                <a:latin typeface="Arial"/>
                <a:cs typeface="Arial"/>
              </a:rPr>
              <a:t>smartart</a:t>
            </a:r>
            <a:r>
              <a:rPr lang="bg-BG" sz="9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sz="900" dirty="0"/>
          </a:p>
        </p:txBody>
      </p:sp>
      <p:sp>
        <p:nvSpPr>
          <p:cNvPr id="38" name="CaixaDeTexto 37"/>
          <p:cNvSpPr txBox="1"/>
          <p:nvPr/>
        </p:nvSpPr>
        <p:spPr>
          <a:xfrm>
            <a:off x="785363" y="6687531"/>
            <a:ext cx="5773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latin typeface="Arial"/>
                <a:cs typeface="Arial"/>
              </a:rPr>
              <a:t>O </a:t>
            </a:r>
            <a:r>
              <a:rPr lang="en-US" sz="900" dirty="0">
                <a:latin typeface="Arial"/>
                <a:cs typeface="Arial"/>
              </a:rPr>
              <a:t>T</a:t>
            </a:r>
            <a:r>
              <a:rPr lang="bg-BG" sz="9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900" i="1" dirty="0">
                <a:latin typeface="Arial"/>
                <a:cs typeface="Arial"/>
              </a:rPr>
              <a:t>smartart</a:t>
            </a:r>
            <a:r>
              <a:rPr lang="bg-BG" sz="9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sz="900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7636617" y="2650495"/>
            <a:ext cx="423692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latin typeface="Arial"/>
                <a:cs typeface="Arial"/>
              </a:rPr>
              <a:t>O </a:t>
            </a:r>
            <a:r>
              <a:rPr lang="en-US" sz="900" dirty="0">
                <a:latin typeface="Arial"/>
                <a:cs typeface="Arial"/>
              </a:rPr>
              <a:t>T</a:t>
            </a:r>
            <a:r>
              <a:rPr lang="bg-BG" sz="9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900" i="1" dirty="0">
                <a:latin typeface="Arial"/>
                <a:cs typeface="Arial"/>
              </a:rPr>
              <a:t>smartart</a:t>
            </a:r>
            <a:r>
              <a:rPr lang="bg-BG" sz="9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sz="900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7636617" y="6690366"/>
            <a:ext cx="427936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latin typeface="Arial"/>
                <a:cs typeface="Arial"/>
              </a:rPr>
              <a:t>O </a:t>
            </a:r>
            <a:r>
              <a:rPr lang="en-US" sz="900" dirty="0">
                <a:latin typeface="Arial"/>
                <a:cs typeface="Arial"/>
              </a:rPr>
              <a:t>T</a:t>
            </a:r>
            <a:r>
              <a:rPr lang="bg-BG" sz="9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estimulamos, desde que cabível no trabalho, o uso de fluxogramas, figuras, gráficos ou mesmo </a:t>
            </a:r>
            <a:r>
              <a:rPr lang="bg-BG" sz="900" i="1" dirty="0">
                <a:latin typeface="Arial"/>
                <a:cs typeface="Arial"/>
              </a:rPr>
              <a:t>smartart</a:t>
            </a:r>
            <a:r>
              <a:rPr lang="bg-BG" sz="900" dirty="0">
                <a:latin typeface="Arial"/>
                <a:cs typeface="Arial"/>
              </a:rPr>
              <a:t> para que não fique com muita informação textual. </a:t>
            </a:r>
          </a:p>
          <a:p>
            <a:endParaRPr lang="pt-BR" sz="900" dirty="0"/>
          </a:p>
        </p:txBody>
      </p:sp>
      <p:sp>
        <p:nvSpPr>
          <p:cNvPr id="41" name="CaixaDeTexto 40"/>
          <p:cNvSpPr txBox="1"/>
          <p:nvPr/>
        </p:nvSpPr>
        <p:spPr>
          <a:xfrm>
            <a:off x="12470972" y="2682755"/>
            <a:ext cx="3459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900" dirty="0">
                <a:latin typeface="Arial"/>
                <a:cs typeface="Arial"/>
              </a:rPr>
              <a:t>O </a:t>
            </a:r>
            <a:r>
              <a:rPr lang="en-US" sz="900" dirty="0">
                <a:latin typeface="Arial"/>
                <a:cs typeface="Arial"/>
              </a:rPr>
              <a:t>T</a:t>
            </a:r>
            <a:r>
              <a:rPr lang="bg-BG" sz="900" dirty="0">
                <a:latin typeface="Arial"/>
                <a:cs typeface="Arial"/>
              </a:rPr>
              <a:t>amanho da fonte dos textos neste template é sugestivo e poderá sofrer pequenas alterações para melhor construir o poster. Também estimulamos</a:t>
            </a:r>
            <a:r>
              <a:rPr lang="pt-BR" sz="900" dirty="0">
                <a:latin typeface="Arial"/>
                <a:cs typeface="Arial"/>
              </a:rPr>
              <a:t> o uso de QR CODE.</a:t>
            </a:r>
            <a:endParaRPr lang="bg-BG" sz="900" dirty="0">
              <a:latin typeface="Arial"/>
              <a:cs typeface="Arial"/>
            </a:endParaRPr>
          </a:p>
          <a:p>
            <a:endParaRPr lang="pt-BR" sz="9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873377" y="2259553"/>
            <a:ext cx="2363045" cy="276999"/>
          </a:xfrm>
          <a:prstGeom prst="rect">
            <a:avLst/>
          </a:prstGeom>
          <a:solidFill>
            <a:srgbClr val="0C8A80"/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Arial"/>
                <a:cs typeface="Arial"/>
              </a:rPr>
              <a:t>INTRODUÇÃO E OBJETIVOS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7667196" y="2248880"/>
            <a:ext cx="1314448" cy="276999"/>
          </a:xfrm>
          <a:prstGeom prst="rect">
            <a:avLst/>
          </a:prstGeom>
          <a:solidFill>
            <a:srgbClr val="0C8A80"/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Arial"/>
                <a:cs typeface="Arial"/>
              </a:rPr>
              <a:t>RESULTADOS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636617" y="6225971"/>
            <a:ext cx="1314448" cy="276999"/>
          </a:xfrm>
          <a:prstGeom prst="rect">
            <a:avLst/>
          </a:prstGeom>
          <a:solidFill>
            <a:srgbClr val="0C8A80"/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Arial"/>
                <a:cs typeface="Arial"/>
              </a:rPr>
              <a:t>CONCLUSÃO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873377" y="6276948"/>
            <a:ext cx="1314448" cy="276999"/>
          </a:xfrm>
          <a:prstGeom prst="rect">
            <a:avLst/>
          </a:prstGeom>
          <a:solidFill>
            <a:srgbClr val="0C8A80"/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Arial"/>
                <a:cs typeface="Arial"/>
              </a:rPr>
              <a:t>MÉTODOS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2541444" y="2331973"/>
            <a:ext cx="1314448" cy="276999"/>
          </a:xfrm>
          <a:prstGeom prst="rect">
            <a:avLst/>
          </a:prstGeom>
          <a:solidFill>
            <a:srgbClr val="0C8A80"/>
          </a:solidFill>
          <a:ln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pt-BR" dirty="0"/>
              <a:t>REFERÊNCIAS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4" t="44062" r="1"/>
          <a:stretch/>
        </p:blipFill>
        <p:spPr>
          <a:xfrm>
            <a:off x="-137786" y="-25052"/>
            <a:ext cx="11238079" cy="1691014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46" y="607436"/>
            <a:ext cx="5913013" cy="531338"/>
          </a:xfrm>
          <a:prstGeom prst="rect">
            <a:avLst/>
          </a:prstGeom>
        </p:spPr>
      </p:pic>
      <p:pic>
        <p:nvPicPr>
          <p:cNvPr id="3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0806" y="617221"/>
            <a:ext cx="2203314" cy="570578"/>
          </a:xfrm>
          <a:prstGeom prst="rect">
            <a:avLst/>
          </a:prstGeom>
        </p:spPr>
      </p:pic>
      <p:sp>
        <p:nvSpPr>
          <p:cNvPr id="42" name="Text 1"/>
          <p:cNvSpPr/>
          <p:nvPr/>
        </p:nvSpPr>
        <p:spPr>
          <a:xfrm>
            <a:off x="12441693" y="706409"/>
            <a:ext cx="3090060" cy="3616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>
              <a:lnSpc>
                <a:spcPct val="105000"/>
              </a:lnSpc>
            </a:pPr>
            <a:r>
              <a:rPr lang="pt-BR" sz="2400" b="1" kern="0" spc="-72" dirty="0">
                <a:solidFill>
                  <a:srgbClr val="247975"/>
                </a:solidFill>
                <a:latin typeface="Arial" panose="020B0604020202020204" pitchFamily="34" charset="0"/>
                <a:ea typeface="Archivo" pitchFamily="34" charset="-122"/>
                <a:cs typeface="Arial" panose="020B0604020202020204" pitchFamily="34" charset="0"/>
              </a:rPr>
              <a:t>Título Fonte 24-32 Arial</a:t>
            </a:r>
            <a:endParaRPr lang="pt-BR" sz="2400" b="1" kern="0" spc="-72" dirty="0">
              <a:solidFill>
                <a:srgbClr val="247975"/>
              </a:solidFill>
              <a:latin typeface="Arial" panose="020B0604020202020204" pitchFamily="34" charset="0"/>
              <a:ea typeface="Archivo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42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692141B54B0E4BBE4239EA8D56288A" ma:contentTypeVersion="15" ma:contentTypeDescription="Crie um novo documento." ma:contentTypeScope="" ma:versionID="b2f437b6cc2a9c868d6d00f13b9ab79c">
  <xsd:schema xmlns:xsd="http://www.w3.org/2001/XMLSchema" xmlns:xs="http://www.w3.org/2001/XMLSchema" xmlns:p="http://schemas.microsoft.com/office/2006/metadata/properties" xmlns:ns2="0201db43-5ea6-4173-863b-6496c9be5c62" xmlns:ns3="0be1b765-f056-4237-8f4f-83d08f5fff48" targetNamespace="http://schemas.microsoft.com/office/2006/metadata/properties" ma:root="true" ma:fieldsID="28877c352906eec8bb7e9997428bec31" ns2:_="" ns3:_="">
    <xsd:import namespace="0201db43-5ea6-4173-863b-6496c9be5c62"/>
    <xsd:import namespace="0be1b765-f056-4237-8f4f-83d08f5fff4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1db43-5ea6-4173-863b-6496c9be5c6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e9b0dc-cf84-49db-b9ac-e746a966dc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1b765-f056-4237-8f4f-83d08f5fff4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8f01115-fe38-4a1c-a386-8a48d36f66a5}" ma:internalName="TaxCatchAll" ma:showField="CatchAllData" ma:web="0be1b765-f056-4237-8f4f-83d08f5fff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201db43-5ea6-4173-863b-6496c9be5c62">
      <Terms xmlns="http://schemas.microsoft.com/office/infopath/2007/PartnerControls"/>
    </lcf76f155ced4ddcb4097134ff3c332f>
    <TaxCatchAll xmlns="0be1b765-f056-4237-8f4f-83d08f5fff48" xsi:nil="true"/>
  </documentManagement>
</p:properties>
</file>

<file path=customXml/itemProps1.xml><?xml version="1.0" encoding="utf-8"?>
<ds:datastoreItem xmlns:ds="http://schemas.openxmlformats.org/officeDocument/2006/customXml" ds:itemID="{A09474F7-69AE-4668-902A-8421642992F1}"/>
</file>

<file path=customXml/itemProps2.xml><?xml version="1.0" encoding="utf-8"?>
<ds:datastoreItem xmlns:ds="http://schemas.openxmlformats.org/officeDocument/2006/customXml" ds:itemID="{0C7BB146-F8A7-426D-A259-C06CB3EAED37}"/>
</file>

<file path=customXml/itemProps3.xml><?xml version="1.0" encoding="utf-8"?>
<ds:datastoreItem xmlns:ds="http://schemas.openxmlformats.org/officeDocument/2006/customXml" ds:itemID="{90E2154A-ACAA-4A46-B93C-9DCB7C5AAFF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257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Archivo</vt:lpstr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Layla Gabriela Gusmao Fernandes</dc:creator>
  <cp:lastModifiedBy>Raphaella Tereza Grego Ferreira Abranches Matos</cp:lastModifiedBy>
  <cp:revision>21</cp:revision>
  <dcterms:created xsi:type="dcterms:W3CDTF">2023-10-30T20:01:32Z</dcterms:created>
  <dcterms:modified xsi:type="dcterms:W3CDTF">2026-07-09T12:12:42Z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0x0101008E692141B54B0E4BBE4239EA8D56288A</vt:lpwstr>
  </property>
</Properties>
</file>